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9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49F84-1245-4283-8582-EC80DE4EFD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395C1-D283-4BEA-8A9B-5A9E7BC580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95C1-D283-4BEA-8A9B-5A9E7BC580F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155D-3263-4FFB-902C-525B497826E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C00DD-FEFD-4D2C-BB51-3EB70059C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A.N.T.S.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NATIONAL TRANSPORTATION SYSTEM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A.N.T.S.  BENEFITS</a:t>
            </a:r>
            <a:endParaRPr lang="en-US" dirty="0"/>
          </a:p>
        </p:txBody>
      </p:sp>
      <p:pic>
        <p:nvPicPr>
          <p:cNvPr id="4" name="Content Placeholder 3" descr="1268605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723899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A.N.T.S. CREATES</a:t>
            </a:r>
            <a:endParaRPr lang="en-US" dirty="0"/>
          </a:p>
        </p:txBody>
      </p:sp>
      <p:pic>
        <p:nvPicPr>
          <p:cNvPr id="4" name="Content Placeholder 3" descr="137904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1534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6" name="Content Placeholder 5" descr="92731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03442"/>
            <a:ext cx="7696200" cy="53735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STATE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5337" y="1600200"/>
            <a:ext cx="719332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pic>
        <p:nvPicPr>
          <p:cNvPr id="4" name="Content Placeholder 3" descr="1210807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815340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SPEED GROUND TRANSPORTATION</a:t>
            </a:r>
            <a:endParaRPr lang="en-US" dirty="0"/>
          </a:p>
        </p:txBody>
      </p:sp>
      <p:pic>
        <p:nvPicPr>
          <p:cNvPr id="4" name="Content Placeholder 3" descr="106598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6721"/>
            <a:ext cx="8229600" cy="43129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A.N.T.S.  PLATFORM</a:t>
            </a:r>
            <a:endParaRPr lang="en-US" dirty="0"/>
          </a:p>
        </p:txBody>
      </p:sp>
      <p:pic>
        <p:nvPicPr>
          <p:cNvPr id="4" name="Content Placeholder 3" descr="02-JPG-ANTS-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868680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ROUTES</a:t>
            </a:r>
            <a:endParaRPr lang="en-US" dirty="0"/>
          </a:p>
        </p:txBody>
      </p:sp>
      <p:pic>
        <p:nvPicPr>
          <p:cNvPr id="4" name="Content Placeholder 3" descr="05-TIF-ANTS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92480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ROUTE STRUCTURE</a:t>
            </a:r>
            <a:endParaRPr lang="en-US" dirty="0"/>
          </a:p>
        </p:txBody>
      </p:sp>
      <p:pic>
        <p:nvPicPr>
          <p:cNvPr id="4" name="Content Placeholder 3" descr="03-TIF-ANTS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7848600" cy="45719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</Words>
  <Application>Microsoft Office PowerPoint</Application>
  <PresentationFormat>On-screen Show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A.N.T.S.</vt:lpstr>
      <vt:lpstr>A.N.T.S. CREATES</vt:lpstr>
      <vt:lpstr>ENERGY</vt:lpstr>
      <vt:lpstr>Slide 4</vt:lpstr>
      <vt:lpstr>COMMUNICATIONS</vt:lpstr>
      <vt:lpstr>HIGH SPEED GROUND TRANSPORTATION</vt:lpstr>
      <vt:lpstr>A.N.T.S.  PLATFORM</vt:lpstr>
      <vt:lpstr>INITIAL ROUTES</vt:lpstr>
      <vt:lpstr>FULL ROUTE STRUCTURE</vt:lpstr>
      <vt:lpstr>A.N.T.S.  BENEFITS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A.N.T.S.</dc:title>
  <dc:creator>keith</dc:creator>
  <cp:lastModifiedBy>keith</cp:lastModifiedBy>
  <cp:revision>10</cp:revision>
  <dcterms:created xsi:type="dcterms:W3CDTF">2012-07-31T02:54:33Z</dcterms:created>
  <dcterms:modified xsi:type="dcterms:W3CDTF">2012-07-31T16:07:12Z</dcterms:modified>
</cp:coreProperties>
</file>